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M Sans" pitchFamily="2" charset="0"/>
      <p:regular r:id="rId14"/>
    </p:embeddedFont>
    <p:embeddedFont>
      <p:font typeface="DM Sans Bold" charset="0"/>
      <p:regular r:id="rId15"/>
    </p:embeddedFont>
    <p:embeddedFont>
      <p:font typeface="DM Sans Italics" panose="020B0604020202020204" charset="0"/>
      <p:regular r:id="rId16"/>
    </p:embeddedFont>
    <p:embeddedFont>
      <p:font typeface="Montserrat Light" panose="00000400000000000000" pitchFamily="2" charset="0"/>
      <p:regular r:id="rId17"/>
    </p:embeddedFont>
    <p:embeddedFont>
      <p:font typeface="Open Sans Bold" panose="020B0604020202020204" charset="0"/>
      <p:regular r:id="rId18"/>
    </p:embeddedFont>
    <p:embeddedFont>
      <p:font typeface="Oswald" panose="00000500000000000000" pitchFamily="2" charset="0"/>
      <p:regular r:id="rId19"/>
    </p:embeddedFont>
    <p:embeddedFont>
      <p:font typeface="Oswald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92" b="-134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71954" y="1028700"/>
            <a:ext cx="1744091" cy="2073214"/>
          </a:xfrm>
          <a:custGeom>
            <a:avLst/>
            <a:gdLst/>
            <a:ahLst/>
            <a:cxnLst/>
            <a:rect l="l" t="t" r="r" b="b"/>
            <a:pathLst>
              <a:path w="1744091" h="2073214">
                <a:moveTo>
                  <a:pt x="0" y="0"/>
                </a:moveTo>
                <a:lnTo>
                  <a:pt x="1744092" y="0"/>
                </a:lnTo>
                <a:lnTo>
                  <a:pt x="1744092" y="2073214"/>
                </a:lnTo>
                <a:lnTo>
                  <a:pt x="0" y="2073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16629" y="4554441"/>
            <a:ext cx="6624340" cy="422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TUGAS 3 SESI 7</a:t>
            </a:r>
          </a:p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PROMOSI PERPUSTAKAAN</a:t>
            </a:r>
          </a:p>
          <a:p>
            <a:pPr marL="0" lvl="0" indent="0" algn="ctr">
              <a:lnSpc>
                <a:spcPts val="4860"/>
              </a:lnSpc>
            </a:pPr>
            <a:endParaRPr lang="en-US" sz="3000" u="none" strike="noStrike">
              <a:solidFill>
                <a:srgbClr val="1C3765"/>
              </a:solidFill>
              <a:latin typeface="Open Sans Bold"/>
            </a:endParaRPr>
          </a:p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MEDIA TEKNOLOGI / PUST4313</a:t>
            </a:r>
          </a:p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NAMA : ANNISA RAMADHANI</a:t>
            </a:r>
          </a:p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NIM : 049398612</a:t>
            </a:r>
          </a:p>
          <a:p>
            <a:pPr marL="0" lvl="0" indent="0" algn="ctr">
              <a:lnSpc>
                <a:spcPts val="4860"/>
              </a:lnSpc>
            </a:pPr>
            <a:r>
              <a:rPr lang="en-US" sz="3000" u="none" strike="noStrike">
                <a:solidFill>
                  <a:srgbClr val="1C3765"/>
                </a:solidFill>
                <a:latin typeface="Open Sans Bold"/>
              </a:rPr>
              <a:t>NAMA TUTOR : LILI SUDRIA WENNY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79147" y="3063814"/>
            <a:ext cx="2729706" cy="32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1C3765"/>
                </a:solidFill>
                <a:latin typeface="Open Sans Bold"/>
              </a:rPr>
              <a:t>UNIVERSITAS TERBUKA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836053" y="1275559"/>
            <a:ext cx="10337078" cy="242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76"/>
              </a:lnSpc>
              <a:spcBef>
                <a:spcPct val="0"/>
              </a:spcBef>
            </a:pPr>
            <a:r>
              <a:rPr lang="en-US" sz="7012" spc="687">
                <a:solidFill>
                  <a:srgbClr val="231F20"/>
                </a:solidFill>
                <a:latin typeface="DM Sans Bold"/>
              </a:rPr>
              <a:t>PROGRAM DAN KEGIATAN MENARIK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70203" y="4612870"/>
            <a:ext cx="2534389" cy="202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KAMI MENGADAKAN BERBAGAI WORKSHOP, SEMINAR DAN PELATIHAN UNTUK MENINGKATKAN KETERAMPILAN DAN PENGETAHUAN ANDA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41578" y="5785516"/>
            <a:ext cx="2534389" cy="1149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"/>
              </a:rPr>
              <a:t>KAMI MEMILIKI KLUB BACA DAN KELOMPOK DISKUSI YANG BISA ANDA IKUTI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34228" y="4103925"/>
            <a:ext cx="2575177" cy="153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6"/>
              </a:lnSpc>
            </a:pPr>
            <a:r>
              <a:rPr lang="en-US" sz="1461">
                <a:solidFill>
                  <a:srgbClr val="100F0D"/>
                </a:solidFill>
                <a:latin typeface="Montserrat Light"/>
              </a:rPr>
              <a:t>KAMI AKAN MENGADAKAN LOMBA LITERASI, UNTUK MENGUJI ANDA SEHINGGA MENDAPATKAN HADIAH MENARIK DARI LOMBA TERSEBUT</a:t>
            </a:r>
          </a:p>
        </p:txBody>
      </p:sp>
      <p:sp>
        <p:nvSpPr>
          <p:cNvPr id="30" name="Freeform 30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887923">
            <a:off x="-6658765" y="4694619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1" y="0"/>
                </a:lnTo>
                <a:lnTo>
                  <a:pt x="13977231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82227" y="3364587"/>
            <a:ext cx="1459011" cy="427092"/>
          </a:xfrm>
          <a:custGeom>
            <a:avLst/>
            <a:gdLst/>
            <a:ahLst/>
            <a:cxnLst/>
            <a:rect l="l" t="t" r="r" b="b"/>
            <a:pathLst>
              <a:path w="1459011" h="427092">
                <a:moveTo>
                  <a:pt x="0" y="0"/>
                </a:moveTo>
                <a:lnTo>
                  <a:pt x="1459011" y="0"/>
                </a:lnTo>
                <a:lnTo>
                  <a:pt x="1459011" y="427092"/>
                </a:lnTo>
                <a:lnTo>
                  <a:pt x="0" y="427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611386" y="5735177"/>
            <a:ext cx="5981844" cy="2374297"/>
            <a:chOff x="0" y="0"/>
            <a:chExt cx="2047782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814032" y="5882367"/>
            <a:ext cx="1577714" cy="461840"/>
          </a:xfrm>
          <a:custGeom>
            <a:avLst/>
            <a:gdLst/>
            <a:ahLst/>
            <a:cxnLst/>
            <a:rect l="l" t="t" r="r" b="b"/>
            <a:pathLst>
              <a:path w="1577714" h="461840">
                <a:moveTo>
                  <a:pt x="0" y="0"/>
                </a:moveTo>
                <a:lnTo>
                  <a:pt x="1577715" y="0"/>
                </a:lnTo>
                <a:lnTo>
                  <a:pt x="1577715" y="461840"/>
                </a:lnTo>
                <a:lnTo>
                  <a:pt x="0" y="46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785110" y="3901206"/>
            <a:ext cx="2074259" cy="2866438"/>
          </a:xfrm>
          <a:custGeom>
            <a:avLst/>
            <a:gdLst/>
            <a:ahLst/>
            <a:cxnLst/>
            <a:rect l="l" t="t" r="r" b="b"/>
            <a:pathLst>
              <a:path w="2074259" h="2866438">
                <a:moveTo>
                  <a:pt x="0" y="0"/>
                </a:moveTo>
                <a:lnTo>
                  <a:pt x="2074259" y="0"/>
                </a:lnTo>
                <a:lnTo>
                  <a:pt x="2074259" y="2866438"/>
                </a:lnTo>
                <a:lnTo>
                  <a:pt x="0" y="2866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7037972" y="6767644"/>
            <a:ext cx="2457138" cy="2603590"/>
          </a:xfrm>
          <a:custGeom>
            <a:avLst/>
            <a:gdLst/>
            <a:ahLst/>
            <a:cxnLst/>
            <a:rect l="l" t="t" r="r" b="b"/>
            <a:pathLst>
              <a:path w="2457138" h="2603590">
                <a:moveTo>
                  <a:pt x="0" y="0"/>
                </a:moveTo>
                <a:lnTo>
                  <a:pt x="2457138" y="0"/>
                </a:lnTo>
                <a:lnTo>
                  <a:pt x="2457138" y="2603590"/>
                </a:lnTo>
                <a:lnTo>
                  <a:pt x="0" y="2603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494640" y="3763104"/>
            <a:ext cx="4769467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PERPUSTAKAAN INI TELAH MEMBANTU SAYA MENEMUKAN BANYAK REFERENSI UNTUK PENELITIAN SAYA!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73951" y="6352463"/>
            <a:ext cx="5044915" cy="84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0"/>
              </a:lnSpc>
            </a:pPr>
            <a:r>
              <a:rPr lang="en-US" sz="1628">
                <a:solidFill>
                  <a:srgbClr val="100F0D"/>
                </a:solidFill>
                <a:latin typeface="Montserrat Light"/>
              </a:rPr>
              <a:t>RUANGAN YANG BERSIH DAN RAPI. MENCARI BUKU SANGAT MUDAH, DAN BUKU-BUKU YANG DISEDIAKAN JUGA CUKUP LENGKAP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2928" y="1371283"/>
            <a:ext cx="11025428" cy="1484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31"/>
              </a:lnSpc>
              <a:spcBef>
                <a:spcPct val="0"/>
              </a:spcBef>
            </a:pPr>
            <a:endParaRPr/>
          </a:p>
          <a:p>
            <a:pPr marL="0" lvl="0" indent="0" algn="r">
              <a:lnSpc>
                <a:spcPts val="3031"/>
              </a:lnSpc>
              <a:spcBef>
                <a:spcPct val="0"/>
              </a:spcBef>
            </a:pPr>
            <a:endParaRPr/>
          </a:p>
          <a:p>
            <a:pPr marL="0" lvl="0" indent="0" algn="just">
              <a:lnSpc>
                <a:spcPts val="2854"/>
              </a:lnSpc>
              <a:spcBef>
                <a:spcPct val="0"/>
              </a:spcBef>
            </a:pPr>
            <a:r>
              <a:rPr lang="en-US" sz="2068" u="none" spc="202">
                <a:solidFill>
                  <a:srgbClr val="231F20"/>
                </a:solidFill>
                <a:latin typeface="DM Sans"/>
              </a:rPr>
              <a:t>DENGARKAN TESTIMONI DARI PENGGUNA PERPUSTAKAAN KAMI YANG PUAS DENGAN LAYANAN DAN FASILITAS YANG DISEDIAKAN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17044"/>
            <a:ext cx="11025428" cy="96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DM Sans Bold"/>
              </a:rPr>
              <a:t>TESTIMONI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906792" y="-934902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4442198"/>
            <a:ext cx="7821294" cy="4087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2"/>
              </a:lnSpc>
            </a:pPr>
            <a:r>
              <a:rPr lang="en-US" sz="2944">
                <a:solidFill>
                  <a:srgbClr val="000000"/>
                </a:solidFill>
                <a:latin typeface="DM Sans Italics"/>
              </a:rPr>
              <a:t>TERIMAKASIH TELAH MENYIMAK PRESENTASI KAMI</a:t>
            </a:r>
          </a:p>
          <a:p>
            <a:pPr algn="l">
              <a:lnSpc>
                <a:spcPts val="4122"/>
              </a:lnSpc>
            </a:pPr>
            <a:r>
              <a:rPr lang="en-US" sz="2944">
                <a:solidFill>
                  <a:srgbClr val="000000"/>
                </a:solidFill>
                <a:latin typeface="DM Sans Italics"/>
              </a:rPr>
              <a:t>KAMI MENGUNDANG ANDA UNTUK MENGUNJUNGI PERPUSTAKAAN KAMI DAN MEMANFAATKAN SEMUA LAYANAN YANG TERSEDIA</a:t>
            </a:r>
          </a:p>
          <a:p>
            <a:pPr marL="0" lvl="0" indent="0" algn="l">
              <a:lnSpc>
                <a:spcPts val="4122"/>
              </a:lnSpc>
              <a:spcBef>
                <a:spcPct val="0"/>
              </a:spcBef>
            </a:pPr>
            <a:r>
              <a:rPr lang="en-US" sz="2944">
                <a:solidFill>
                  <a:srgbClr val="000000"/>
                </a:solidFill>
                <a:latin typeface="DM Sans Italics"/>
              </a:rPr>
              <a:t>AYOO BERGABUNG DAN JADILAH BAGIAN DARI KOMUNITAS LITERASI YANG AKTIF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733" y="2105045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TERIMAKASIH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11631" y="3931291"/>
            <a:ext cx="8650932" cy="2419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1C3765"/>
                </a:solidFill>
                <a:latin typeface="DM Sans Bold"/>
              </a:rPr>
              <a:t>PROMOSI</a:t>
            </a:r>
          </a:p>
          <a:p>
            <a:pPr algn="ctr">
              <a:lnSpc>
                <a:spcPts val="9748"/>
              </a:lnSpc>
            </a:pPr>
            <a:r>
              <a:rPr lang="en-US" sz="7063" spc="692" dirty="0">
                <a:solidFill>
                  <a:srgbClr val="1C3765"/>
                </a:solidFill>
                <a:latin typeface="DM Sans Bold"/>
              </a:rPr>
              <a:t>PERPUSTAKAAN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492103"/>
            <a:ext cx="12848809" cy="43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DM Sans Bold"/>
              </a:rPr>
              <a:t>ANNISA RAMADHANI-049398612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74964" y="1049603"/>
            <a:ext cx="6176060" cy="8208697"/>
          </a:xfrm>
          <a:custGeom>
            <a:avLst/>
            <a:gdLst/>
            <a:ahLst/>
            <a:cxnLst/>
            <a:rect l="l" t="t" r="r" b="b"/>
            <a:pathLst>
              <a:path w="6176060" h="8208697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46" r="-497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77590" y="971550"/>
            <a:ext cx="10620116" cy="603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7"/>
              </a:lnSpc>
            </a:pPr>
            <a:r>
              <a:rPr lang="en-US" sz="3600" spc="352">
                <a:solidFill>
                  <a:srgbClr val="231F20"/>
                </a:solidFill>
                <a:latin typeface="DM Sans Bold"/>
              </a:rPr>
              <a:t>PROMOSI PERPUSTAKAAN</a:t>
            </a:r>
          </a:p>
        </p:txBody>
      </p:sp>
      <p:sp>
        <p:nvSpPr>
          <p:cNvPr id="8" name="Freeform 8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77590" y="2418404"/>
            <a:ext cx="6518777" cy="5859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2"/>
              </a:lnSpc>
            </a:pPr>
            <a:r>
              <a:rPr lang="en-US" sz="2414" spc="236">
                <a:solidFill>
                  <a:srgbClr val="545454"/>
                </a:solidFill>
                <a:latin typeface="DM Sans"/>
              </a:rPr>
              <a:t>MERUPAKAN FORUM SERANGKAIAN KEGIATAN/UPAYA YANG DILAKUKAN UNTUK MENINGKATKAN KESADARAN, MINAT &amp; PENGGUNAAN FASILITAS SERTA LAYANAN PERPUSTAKAAN OLEH MASYARAKAT.</a:t>
            </a:r>
          </a:p>
          <a:p>
            <a:pPr algn="l">
              <a:lnSpc>
                <a:spcPts val="3332"/>
              </a:lnSpc>
            </a:pPr>
            <a:endParaRPr lang="en-US" sz="2414" spc="236">
              <a:solidFill>
                <a:srgbClr val="545454"/>
              </a:solidFill>
              <a:latin typeface="DM Sans"/>
            </a:endParaRPr>
          </a:p>
          <a:p>
            <a:pPr algn="l">
              <a:lnSpc>
                <a:spcPts val="3332"/>
              </a:lnSpc>
            </a:pPr>
            <a:r>
              <a:rPr lang="en-US" sz="2414" spc="236">
                <a:solidFill>
                  <a:srgbClr val="545454"/>
                </a:solidFill>
                <a:latin typeface="DM Sans"/>
              </a:rPr>
              <a:t>DENGAN TUJUAN MENARIK LEBIH BANYAK PENGUNJUNG &amp; KEANGGOTAAN.</a:t>
            </a:r>
          </a:p>
          <a:p>
            <a:pPr algn="l">
              <a:lnSpc>
                <a:spcPts val="3332"/>
              </a:lnSpc>
              <a:spcBef>
                <a:spcPct val="0"/>
              </a:spcBef>
            </a:pPr>
            <a:r>
              <a:rPr lang="en-US" sz="2414" spc="236">
                <a:solidFill>
                  <a:srgbClr val="545454"/>
                </a:solidFill>
                <a:latin typeface="DM Sans"/>
              </a:rPr>
              <a:t>KEGIATANNYA MELIPUTI INFORMASI DIMEDIA SOSIAL, ACARA, PROGRAM LITERASI &amp; KERJASAMA DENGAN SEKOLAH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" y="-8012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1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020232"/>
            <a:ext cx="11552977" cy="117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DM Sans Bold"/>
              </a:rPr>
              <a:t>FUNGSI PROMOSI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975" y="4045241"/>
            <a:ext cx="3360904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MENINGKATKAN KESADARAN, MINAT &amp; PENGGUNAAN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38875" y="4042536"/>
            <a:ext cx="6254887" cy="102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MEMPERKUAT PERAN PERPUSTAKAAN SEBAGAI PUSAT INFORMASI, PENDIDIKAN &amp; BUDAYA KOMUNITAS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45241"/>
            <a:ext cx="3360904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ALAT UNTUK MEMPERKENALKAN EKSISTENSI PERPUSTAKAAN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VISI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791877"/>
            <a:ext cx="10906040" cy="135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DM Sans Bold"/>
              </a:rPr>
              <a:t>VISI &amp; MISI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404030" y="4153467"/>
            <a:ext cx="8013323" cy="147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2"/>
              </a:lnSpc>
            </a:pPr>
            <a:r>
              <a:rPr lang="en-US" sz="2864" spc="280">
                <a:solidFill>
                  <a:srgbClr val="231F20"/>
                </a:solidFill>
                <a:latin typeface="DM Sans"/>
              </a:rPr>
              <a:t>MENJADI PUSAT PENGETAHUAN DAN PEMBELAJARAN TERDEPAN DIKOMUNITAS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78269" cy="2248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MISI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380523" y="7218229"/>
            <a:ext cx="8512431" cy="146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6"/>
              </a:lnSpc>
            </a:pPr>
            <a:r>
              <a:rPr lang="en-US" sz="2859" spc="280">
                <a:solidFill>
                  <a:srgbClr val="231F20"/>
                </a:solidFill>
                <a:latin typeface="DM Sans"/>
              </a:rPr>
              <a:t>MENYEDIAKAN AKSES INFORMASI YANG LUAS DAN MEMBERDAYAKAN KOMUNITAS MELALUI LITERASI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99719" y="2882368"/>
            <a:ext cx="1400485" cy="4675993"/>
            <a:chOff x="0" y="0"/>
            <a:chExt cx="368852" cy="12315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31537"/>
            </a:xfrm>
            <a:custGeom>
              <a:avLst/>
              <a:gdLst/>
              <a:ahLst/>
              <a:cxnLst/>
              <a:rect l="l" t="t" r="r" b="b"/>
              <a:pathLst>
                <a:path w="368852" h="1231537">
                  <a:moveTo>
                    <a:pt x="0" y="0"/>
                  </a:moveTo>
                  <a:lnTo>
                    <a:pt x="368852" y="0"/>
                  </a:lnTo>
                  <a:lnTo>
                    <a:pt x="368852" y="1231537"/>
                  </a:lnTo>
                  <a:lnTo>
                    <a:pt x="0" y="12315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5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63530" y="594133"/>
            <a:ext cx="12760940" cy="217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1"/>
              </a:lnSpc>
            </a:pPr>
            <a:r>
              <a:rPr lang="en-US" sz="6305" spc="617">
                <a:solidFill>
                  <a:srgbClr val="231F20"/>
                </a:solidFill>
                <a:latin typeface="DM Sans Bold"/>
              </a:rPr>
              <a:t>PRODUK / JASA PERPUSTAKAAN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037553" y="-749551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BAHAN CETAK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BAHAN NON CETAK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LAYANAN SIRKULASI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PELATIHAN UNTUK PENGGUNA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FASILITAS KOMPUTER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20102" y="3050031"/>
            <a:ext cx="10290655" cy="1460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4"/>
              </a:lnSpc>
            </a:pPr>
            <a:r>
              <a:rPr lang="en-US" sz="8626" spc="845">
                <a:solidFill>
                  <a:srgbClr val="FFFFFF"/>
                </a:solidFill>
                <a:latin typeface="DM Sans Bold"/>
              </a:rPr>
              <a:t>KOLEKSI KAMI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20102" y="4905847"/>
            <a:ext cx="10951206" cy="301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KAMI MENAWARKAN LEBIH DARI 50.000 BUKU, TERMASUK LITERATUR KLASIK DAN KARYA TERBARU DIBERBAGAI BIDANG</a:t>
            </a:r>
          </a:p>
          <a:p>
            <a:pPr algn="l">
              <a:lnSpc>
                <a:spcPts val="3999"/>
              </a:lnSpc>
            </a:pPr>
            <a:r>
              <a:rPr lang="en-US" sz="2898" spc="284">
                <a:solidFill>
                  <a:srgbClr val="F5FFF5"/>
                </a:solidFill>
                <a:latin typeface="DM Sans"/>
              </a:rPr>
              <a:t>KAMI JUGA MEMILIKI  MAJALAH, JURNAL, DAN KOLEKSI MULTIMEDIA SEPERTI CD/DVD SERTA E-BOOKS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489411" y="664311"/>
            <a:ext cx="6021895" cy="8876442"/>
          </a:xfrm>
          <a:custGeom>
            <a:avLst/>
            <a:gdLst/>
            <a:ahLst/>
            <a:cxnLst/>
            <a:rect l="l" t="t" r="r" b="b"/>
            <a:pathLst>
              <a:path w="6021895" h="8876442">
                <a:moveTo>
                  <a:pt x="0" y="0"/>
                </a:moveTo>
                <a:lnTo>
                  <a:pt x="6021895" y="0"/>
                </a:lnTo>
                <a:lnTo>
                  <a:pt x="6021895" y="8876442"/>
                </a:lnTo>
                <a:lnTo>
                  <a:pt x="0" y="8876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054" r="-790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91002" y="1152525"/>
            <a:ext cx="6952998" cy="244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08"/>
              </a:lnSpc>
            </a:pPr>
            <a:r>
              <a:rPr lang="en-US" sz="9055" spc="887">
                <a:solidFill>
                  <a:srgbClr val="231F20"/>
                </a:solidFill>
                <a:latin typeface="DM Sans Bold"/>
              </a:rPr>
              <a:t>LAYANAN DIGITAL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8951" y="4314529"/>
            <a:ext cx="6162866" cy="115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NIKMATI AKSES KE RIBUAN E-BOOKS DAN E-JOURNAL MELALUI LAYANAN DIGITAL KAMI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8951" y="5949727"/>
            <a:ext cx="6162866" cy="193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8" algn="l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KAMI JUGA MENAWARKAN BERBAGAI DATABASE ONLINE YANG DAPAT DIAKSES OLEH ANGGOTA PERPUSTAKAAN TUK KEBUTUHAN PENELITIAN DAN STUDI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116027" y="5428932"/>
            <a:ext cx="5244899" cy="4888167"/>
          </a:xfrm>
          <a:custGeom>
            <a:avLst/>
            <a:gdLst/>
            <a:ahLst/>
            <a:cxnLst/>
            <a:rect l="l" t="t" r="r" b="b"/>
            <a:pathLst>
              <a:path w="5244899" h="4888167">
                <a:moveTo>
                  <a:pt x="0" y="0"/>
                </a:moveTo>
                <a:lnTo>
                  <a:pt x="5244899" y="0"/>
                </a:lnTo>
                <a:lnTo>
                  <a:pt x="5244899" y="4888167"/>
                </a:lnTo>
                <a:lnTo>
                  <a:pt x="0" y="4888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0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9363277" y="5377033"/>
            <a:ext cx="3484508" cy="3797828"/>
          </a:xfrm>
          <a:custGeom>
            <a:avLst/>
            <a:gdLst/>
            <a:ahLst/>
            <a:cxnLst/>
            <a:rect l="l" t="t" r="r" b="b"/>
            <a:pathLst>
              <a:path w="3484508" h="3797828">
                <a:moveTo>
                  <a:pt x="0" y="0"/>
                </a:moveTo>
                <a:lnTo>
                  <a:pt x="3484508" y="0"/>
                </a:lnTo>
                <a:lnTo>
                  <a:pt x="3484508" y="3797828"/>
                </a:lnTo>
                <a:lnTo>
                  <a:pt x="0" y="3797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817399" y="2190792"/>
            <a:ext cx="3160157" cy="2505143"/>
          </a:xfrm>
          <a:custGeom>
            <a:avLst/>
            <a:gdLst/>
            <a:ahLst/>
            <a:cxnLst/>
            <a:rect l="l" t="t" r="r" b="b"/>
            <a:pathLst>
              <a:path w="3160157" h="2505143">
                <a:moveTo>
                  <a:pt x="0" y="0"/>
                </a:moveTo>
                <a:lnTo>
                  <a:pt x="3160157" y="0"/>
                </a:lnTo>
                <a:lnTo>
                  <a:pt x="3160157" y="2505142"/>
                </a:lnTo>
                <a:lnTo>
                  <a:pt x="0" y="250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20102" y="3357638"/>
            <a:ext cx="7311675" cy="165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2"/>
              </a:lnSpc>
            </a:pPr>
            <a:r>
              <a:rPr lang="en-US" sz="4820" spc="472">
                <a:solidFill>
                  <a:srgbClr val="FFFFFF"/>
                </a:solidFill>
                <a:latin typeface="DM Sans Bold"/>
              </a:rPr>
              <a:t>FASILITAS LENGKAP DAN NYAMAN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20102" y="5410051"/>
            <a:ext cx="5741759" cy="376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93" spc="234">
                <a:solidFill>
                  <a:srgbClr val="F5FFF5"/>
                </a:solidFill>
                <a:latin typeface="DM Sans"/>
              </a:rPr>
              <a:t>PERPUSTAKAAN INI DILENGKAP DENGAN RUANG BBACA YANG NYAMAN, AREA STUDI INDIVIDU DAN KELOMPOK SERTA RUANG DISKUSI</a:t>
            </a:r>
          </a:p>
          <a:p>
            <a:pPr algn="l">
              <a:lnSpc>
                <a:spcPts val="3302"/>
              </a:lnSpc>
            </a:pPr>
            <a:r>
              <a:rPr lang="en-US" sz="2393" spc="234">
                <a:solidFill>
                  <a:srgbClr val="F5FFF5"/>
                </a:solidFill>
                <a:latin typeface="DM Sans"/>
              </a:rPr>
              <a:t>KAMI JUGA MENYEDIAKAN FASILITAS TEKNOLOGI SEPERTI COMPUTER DENGAN AKSES INTERNET DAN WIFI GRATIS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365</Words>
  <Application>Microsoft Office PowerPoint</Application>
  <PresentationFormat>Custom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Open Sans Bold</vt:lpstr>
      <vt:lpstr>DM Sans</vt:lpstr>
      <vt:lpstr>DM Sans Bold</vt:lpstr>
      <vt:lpstr>DM Sans Italics</vt:lpstr>
      <vt:lpstr>Oswald Bold</vt:lpstr>
      <vt:lpstr>Oswald</vt:lpstr>
      <vt:lpstr>Oswald Bold Italics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 paragraf Anda</dc:title>
  <cp:lastModifiedBy>ANNISARAMADHANI</cp:lastModifiedBy>
  <cp:revision>2</cp:revision>
  <dcterms:created xsi:type="dcterms:W3CDTF">2006-08-16T00:00:00Z</dcterms:created>
  <dcterms:modified xsi:type="dcterms:W3CDTF">2024-06-03T04:45:19Z</dcterms:modified>
  <dc:identifier>DAGHCr65ado</dc:identifier>
</cp:coreProperties>
</file>